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3"/>
  </p:notesMasterIdLst>
  <p:handoutMasterIdLst>
    <p:handoutMasterId r:id="rId24"/>
  </p:handoutMasterIdLst>
  <p:sldIdLst>
    <p:sldId id="2147479516" r:id="rId5"/>
    <p:sldId id="2147479542" r:id="rId6"/>
    <p:sldId id="2147479552" r:id="rId7"/>
    <p:sldId id="2147479544" r:id="rId8"/>
    <p:sldId id="2147479539" r:id="rId9"/>
    <p:sldId id="2147479543" r:id="rId10"/>
    <p:sldId id="2147479541" r:id="rId11"/>
    <p:sldId id="2147479548" r:id="rId12"/>
    <p:sldId id="2147479534" r:id="rId13"/>
    <p:sldId id="2147479549" r:id="rId14"/>
    <p:sldId id="2147479547" r:id="rId15"/>
    <p:sldId id="2147479535" r:id="rId16"/>
    <p:sldId id="2147479531" r:id="rId17"/>
    <p:sldId id="2147479550" r:id="rId18"/>
    <p:sldId id="2147479551" r:id="rId19"/>
    <p:sldId id="2147479540" r:id="rId20"/>
    <p:sldId id="259" r:id="rId21"/>
    <p:sldId id="2142534308" r:id="rId22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72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91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3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6890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05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80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12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05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03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75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838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88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1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20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02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50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706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94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5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Features You Didn’t Know Existed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CD46-3ADC-19E7-2B36-5079A303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FF041-3AF2-D0CF-DCC1-EE2B0051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Column (box) selection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21BF-860E-5A46-54A8-341839C37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27AD7-51E3-BFC7-7790-D86A992B1EA7}"/>
              </a:ext>
            </a:extLst>
          </p:cNvPr>
          <p:cNvSpPr txBox="1"/>
          <p:nvPr/>
        </p:nvSpPr>
        <p:spPr>
          <a:xfrm>
            <a:off x="2225683" y="824251"/>
            <a:ext cx="774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Shift + Alt while dragging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2F0A-4646-1B00-5AAD-88CFE5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83" y="1274885"/>
            <a:ext cx="7740633" cy="51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D5A2-BF76-F48E-4DD3-55627ABE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5B01A-43C7-15F6-C43B-17FF6850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Editing – Overtype vs. Insert Mode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D0193-0365-308A-9CF8-8BBF4977C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C842-8CE6-1845-EBE5-BEF69EECDD7E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“Toggle Overtype/Insert Mode”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14DF3-7BB6-436C-2594-869C9E8D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3" y="1228632"/>
            <a:ext cx="7810013" cy="52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04CE-77BA-4B1D-2305-FB919BDA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2F110-8186-080E-5BDB-32A31176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Snippets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7FD33-92D8-391B-4E08-380FDF306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4EF86-9D3D-D1E8-C082-49EB039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26" y="1175764"/>
            <a:ext cx="8814147" cy="5233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2F5FD-A53C-1699-22E8-C43E564C776D}"/>
              </a:ext>
            </a:extLst>
          </p:cNvPr>
          <p:cNvSpPr txBox="1"/>
          <p:nvPr/>
        </p:nvSpPr>
        <p:spPr>
          <a:xfrm>
            <a:off x="1688925" y="758309"/>
            <a:ext cx="881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Start typing the prefix for a snippet or use “Insert Snippet”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(Extract to new procedure)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2C25F-6316-6CF6-B557-B67F6E65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1186961"/>
            <a:ext cx="7971693" cy="5314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1726C-FE9A-1B8F-977C-4EE70C6DBC0A}"/>
              </a:ext>
            </a:extLst>
          </p:cNvPr>
          <p:cNvSpPr txBox="1"/>
          <p:nvPr/>
        </p:nvSpPr>
        <p:spPr>
          <a:xfrm>
            <a:off x="2110154" y="771496"/>
            <a:ext cx="797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Extract code into a procedure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8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C9FB-41CE-129D-BC4B-CCA68CD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8F73E-4444-5D9E-142D-89DF8B7C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(Test Stub Generation)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9EF7C-95E0-948F-1372-1683B3C8A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EAA7D-D71C-60EF-8303-DA594E00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3" y="1166008"/>
            <a:ext cx="7059194" cy="536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E040-5656-EA9D-DE73-11CA3D08C75F}"/>
              </a:ext>
            </a:extLst>
          </p:cNvPr>
          <p:cNvSpPr txBox="1"/>
          <p:nvPr/>
        </p:nvSpPr>
        <p:spPr>
          <a:xfrm>
            <a:off x="2566404" y="736328"/>
            <a:ext cx="7059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Generate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RPGUnit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 test case or test suite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1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D342-1455-4199-F7EE-34DBAA48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6B9B5-235B-73B8-EBFD-B9A55FE4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Fill in Test Stub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85FA-2668-09C3-F711-2C0831207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99670-87C7-39A0-2C78-10C8FFB4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59" y="1138697"/>
            <a:ext cx="6801281" cy="5352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92455-7D38-ACFB-D569-0BBDAABE4913}"/>
              </a:ext>
            </a:extLst>
          </p:cNvPr>
          <p:cNvSpPr txBox="1"/>
          <p:nvPr/>
        </p:nvSpPr>
        <p:spPr>
          <a:xfrm>
            <a:off x="2695359" y="736328"/>
            <a:ext cx="6801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Fill in the test stub with inputs and expected results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3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4075-F285-B6DA-2591-DE62E683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458C1-A7C1-1D9E-0198-50DDFE84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Extensions – Output Channels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62EA-2233-7D48-7C43-EFB43C9D6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17850-CE24-F8D5-7958-6A90693B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99" y="1204960"/>
            <a:ext cx="8863797" cy="5262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78885-BEEC-CED2-9527-9A93D674A615}"/>
              </a:ext>
            </a:extLst>
          </p:cNvPr>
          <p:cNvSpPr txBox="1"/>
          <p:nvPr/>
        </p:nvSpPr>
        <p:spPr>
          <a:xfrm>
            <a:off x="1664100" y="745121"/>
            <a:ext cx="886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Diagnose extension issues using the extension’s output channel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3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VS Code Features You Didn’t Know Existed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10D5C-13E3-2F0C-9AC4-5DB660F5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C46A-B56A-6FD5-7E64-EB49DC11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D229-6207-9B24-6029-082530A4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Go to … and Find All 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CB53D-6D96-2675-CDD7-FC8DA8657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8B28A-56B1-8019-AFF7-1F4539CE9ECC}"/>
              </a:ext>
            </a:extLst>
          </p:cNvPr>
          <p:cNvSpPr txBox="1"/>
          <p:nvPr/>
        </p:nvSpPr>
        <p:spPr>
          <a:xfrm>
            <a:off x="1928078" y="716106"/>
            <a:ext cx="833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Right click on a symbol and use any of the “Go to …” or “Find All …” actions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F9BDB-81F9-EF94-6FA4-E05CEE7C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60" y="1111814"/>
            <a:ext cx="8178677" cy="54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9ED84-BBC9-3C27-AB9A-466E853F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B31620-834B-6C96-F9CA-7935FAA4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Go To Symbol in Editor (or Workspace)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1836B-20F8-4E1C-2E5F-8ABDC885C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E32BA-E5B7-5927-35A7-247E67FB4161}"/>
              </a:ext>
            </a:extLst>
          </p:cNvPr>
          <p:cNvSpPr txBox="1"/>
          <p:nvPr/>
        </p:nvSpPr>
        <p:spPr>
          <a:xfrm>
            <a:off x="1928079" y="818688"/>
            <a:ext cx="833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“Go To Symbol in Editor”, “Go To Symbol in Editor 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by 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” or “Go To Symbol in Workspace”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06672-31EA-D987-1157-999097C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91" y="1573161"/>
            <a:ext cx="7449217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5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F3A6-F149-6E94-C729-A98B6F95B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23871-F6EB-BFDF-99D9-8490B32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Code Folding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E847-4DE8-DBA3-CC42-4C867EC75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01E3-CF7F-0DCE-91DF-A5FACE85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06" y="1219249"/>
            <a:ext cx="7785588" cy="519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DC9C9-F348-E90E-0CF8-4C7EC3C0C458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on procedures, prototypes, data structures, etc.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9773-BD19-0CF4-04D1-372EBB18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430C4-00E2-0669-22BD-CCE15718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Breadcrumbs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FB69-9C64-6E90-EC06-35406D298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AE1B7-6241-93B4-21C5-C32AB854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0" y="1280910"/>
            <a:ext cx="9142879" cy="523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AC097-74E1-4D93-5420-9F01B779F61A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in local, QSYS, and IFS file systems!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6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D16E-1A96-0730-0B46-12FE38F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884ED-AA9D-E55E-17E6-4F6DE3E9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Wrap Tabs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CBBE-5779-2D5E-0238-915CFD8B0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3462-A72A-767B-B8FB-8DCD1DB3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89" y="1172711"/>
            <a:ext cx="8752511" cy="5196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F7592-A0E1-FCBE-648E-93F6791F7E5F}"/>
              </a:ext>
            </a:extLst>
          </p:cNvPr>
          <p:cNvSpPr txBox="1"/>
          <p:nvPr/>
        </p:nvSpPr>
        <p:spPr>
          <a:xfrm>
            <a:off x="1763088" y="737586"/>
            <a:ext cx="8752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Enable the “Wrap Tabs” VS Code setting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6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CDA-7290-724E-E813-5FA946E2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C4A68-F92F-349D-59E9-75BA433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Tree View Searching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72068-B6B5-C4BA-BB93-5B3400798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26206-6372-A3EF-47B3-29AB9178E84E}"/>
              </a:ext>
            </a:extLst>
          </p:cNvPr>
          <p:cNvSpPr txBox="1"/>
          <p:nvPr/>
        </p:nvSpPr>
        <p:spPr>
          <a:xfrm>
            <a:off x="1813271" y="780289"/>
            <a:ext cx="849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“Ctrl + Alt + f” in any view in VS Code (including the Object/IFS Browser!)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551A-3EE2-C1A7-EA99-342003C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06" y="1238339"/>
            <a:ext cx="8635588" cy="51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FCB6-05F7-3193-9032-47F7B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9CF75-6B94-2156-9C9C-EAD74DE5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Navigation – Multi-root Workspaces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19AC-5FF0-1F23-70CA-214806BB6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83A0E-18ED-2158-D63F-912362D6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7" y="1296161"/>
            <a:ext cx="8755496" cy="519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BA730-98A1-D5F9-CB9C-A37213B5F77A}"/>
              </a:ext>
            </a:extLst>
          </p:cNvPr>
          <p:cNvSpPr txBox="1"/>
          <p:nvPr/>
        </p:nvSpPr>
        <p:spPr>
          <a:xfrm>
            <a:off x="1928080" y="803379"/>
            <a:ext cx="833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“Add Folder to Workspace” and “Save Workspace As”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7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B915-86E1-B73A-DA89-8566416F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BADD1-0495-3382-C9F1-958EABD0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Multi-cursor 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F29F-F8CB-ACA7-26A5-B3769A870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9593F-CFB8-EE06-B76D-EC579593FABE}"/>
              </a:ext>
            </a:extLst>
          </p:cNvPr>
          <p:cNvSpPr txBox="1"/>
          <p:nvPr/>
        </p:nvSpPr>
        <p:spPr>
          <a:xfrm>
            <a:off x="1823671" y="698754"/>
            <a:ext cx="854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Manually add secondary cursors	→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Alt + Click</a:t>
            </a:r>
          </a:p>
          <a:p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Keyboard shortcut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	→	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Ctrl + Alt + Down or Ctrl + Alt + Up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7F20-3C08-96B6-477C-C00F976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27" y="1430008"/>
            <a:ext cx="7605346" cy="5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3181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8523</TotalTime>
  <Words>388</Words>
  <Application>Microsoft Office PowerPoint</Application>
  <PresentationFormat>Widescreen</PresentationFormat>
  <Paragraphs>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VS Code Features You Didn’t Know Existed</vt:lpstr>
      <vt:lpstr>Code Navigation – Go to … and Find All …</vt:lpstr>
      <vt:lpstr>Code Navigation – Go To Symbol in Editor (or Workspace)</vt:lpstr>
      <vt:lpstr>Code Navigation – Code Folding</vt:lpstr>
      <vt:lpstr>Code Navigation – Breadcrumbs</vt:lpstr>
      <vt:lpstr>Code Navigation – Wrap Tabs</vt:lpstr>
      <vt:lpstr>Code Navigation – Tree View Searching</vt:lpstr>
      <vt:lpstr>Code Navigation – Multi-root Workspaces</vt:lpstr>
      <vt:lpstr>Code Editing – Multi-cursor </vt:lpstr>
      <vt:lpstr>Code Editing – Column (box) selection</vt:lpstr>
      <vt:lpstr>Code Editing – Overtype vs. Insert Mode</vt:lpstr>
      <vt:lpstr>Code Editing – Code Snippets</vt:lpstr>
      <vt:lpstr>Code Editing – Code Actions (Extract to new procedure)</vt:lpstr>
      <vt:lpstr>Code Editing – Code Actions (Test Stub Generation)</vt:lpstr>
      <vt:lpstr>Code Editing – Fill in Test Stub</vt:lpstr>
      <vt:lpstr>Extensions – Output Channels</vt:lpstr>
      <vt:lpstr>Sanjula Ganepola - VS Code Features You Didn’t Know Existed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268</cp:revision>
  <dcterms:created xsi:type="dcterms:W3CDTF">2021-01-11T03:24:53Z</dcterms:created>
  <dcterms:modified xsi:type="dcterms:W3CDTF">2025-05-20T22:08:32Z</dcterms:modified>
</cp:coreProperties>
</file>